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2" r:id="rId3"/>
    <p:sldId id="364" r:id="rId4"/>
    <p:sldId id="414" r:id="rId5"/>
    <p:sldId id="413" r:id="rId6"/>
    <p:sldId id="415" r:id="rId7"/>
    <p:sldId id="396" r:id="rId8"/>
    <p:sldId id="416" r:id="rId9"/>
    <p:sldId id="417" r:id="rId10"/>
    <p:sldId id="418" r:id="rId11"/>
    <p:sldId id="39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3"/>
    <a:srgbClr val="C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1" autoAdjust="0"/>
  </p:normalViewPr>
  <p:slideViewPr>
    <p:cSldViewPr>
      <p:cViewPr>
        <p:scale>
          <a:sx n="120" d="100"/>
          <a:sy n="120" d="100"/>
        </p:scale>
        <p:origin x="-6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898" y="-108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23EBC-2F7A-44C4-95D7-1BC29F19A04C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688C-5764-441C-9FB8-DB34E0C21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8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8A1FC-4A97-42AC-9A28-9AABCB56A844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851273-793D-4E76-AEAB-9C96C4F6E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6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6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D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037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371975" cy="1295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609600" y="5257800"/>
            <a:ext cx="10363200" cy="24384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9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7D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1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4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28600"/>
            <a:ext cx="82296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000" dirty="0" smtClean="0">
                <a:latin typeface="+mj-lt"/>
              </a:rPr>
              <a:t>Click to edit Master title style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17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007D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5EAFF"/>
            </a:gs>
            <a:gs pos="65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50" y="2133600"/>
            <a:ext cx="7772400" cy="3886200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Permitting the Use of County Facilities</a:t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/>
            </a:r>
            <a:br>
              <a:rPr lang="en-US" sz="32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Hog Day 2018</a:t>
            </a:r>
            <a:br>
              <a:rPr lang="en-US" sz="28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November 2</a:t>
            </a:r>
            <a:r>
              <a:rPr lang="en-US" sz="2800" b="1" baseline="30000" dirty="0" smtClean="0">
                <a:latin typeface="+mj-lt"/>
              </a:rPr>
              <a:t>nd</a:t>
            </a:r>
            <a:r>
              <a:rPr lang="en-US" sz="2800" b="1" dirty="0" smtClean="0">
                <a:latin typeface="+mj-lt"/>
              </a:rPr>
              <a:t> and 3</a:t>
            </a:r>
            <a:r>
              <a:rPr lang="en-US" sz="2800" b="1" baseline="30000" dirty="0" smtClean="0">
                <a:latin typeface="+mj-lt"/>
              </a:rPr>
              <a:t>rd</a:t>
            </a:r>
            <a:r>
              <a:rPr lang="en-US" sz="2800" b="1" dirty="0" smtClean="0">
                <a:latin typeface="+mj-lt"/>
              </a:rPr>
              <a:t/>
            </a:r>
            <a:br>
              <a:rPr lang="en-US" sz="2800" b="1" dirty="0" smtClean="0">
                <a:latin typeface="+mj-lt"/>
              </a:rPr>
            </a:br>
            <a:r>
              <a:rPr lang="en-US" sz="1600" b="1" dirty="0" smtClean="0">
                <a:latin typeface="+mj-lt"/>
              </a:rPr>
              <a:t/>
            </a:r>
            <a:br>
              <a:rPr lang="en-US" sz="1600" b="1" dirty="0" smtClean="0">
                <a:latin typeface="+mj-lt"/>
              </a:rPr>
            </a:br>
            <a:r>
              <a:rPr lang="en-US" sz="1600" b="1" dirty="0">
                <a:latin typeface="+mj-lt"/>
              </a:rPr>
              <a:t/>
            </a:r>
            <a:br>
              <a:rPr lang="en-US" sz="1600" b="1" dirty="0">
                <a:latin typeface="+mj-lt"/>
              </a:rPr>
            </a:br>
            <a:r>
              <a:rPr lang="en-US" sz="1600" b="1" dirty="0" smtClean="0">
                <a:latin typeface="+mj-lt"/>
              </a:rPr>
              <a:t/>
            </a:r>
            <a:br>
              <a:rPr lang="en-US" sz="1600" b="1" dirty="0" smtClean="0">
                <a:latin typeface="+mj-lt"/>
              </a:rPr>
            </a:br>
            <a:r>
              <a:rPr lang="en-US" sz="1600" b="1" dirty="0" smtClean="0">
                <a:latin typeface="+mj-lt"/>
              </a:rPr>
              <a:t/>
            </a:r>
            <a:br>
              <a:rPr lang="en-US" sz="1600" b="1" dirty="0" smtClean="0">
                <a:latin typeface="+mj-lt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Board of Orange County Commissioners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Whitted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Meeting Facility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October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9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2018</a:t>
            </a:r>
            <a:b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3200" b="1" dirty="0">
                <a:latin typeface="Calibri" panose="020F0502020204030204" pitchFamily="34" charset="0"/>
              </a:rPr>
              <a:t/>
            </a:r>
            <a:br>
              <a:rPr lang="en-US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6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124" y="6494621"/>
            <a:ext cx="447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10</a:t>
            </a:fld>
            <a:endParaRPr lang="en-US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5410200" cy="666464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648200" y="4462670"/>
            <a:ext cx="6858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 smtClean="0"/>
              <a:t>Consider and Take Action on a Request to Use River Park, the David Price Farmers Market Pavilion, and other County Property for Hog Day on November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2018, which Conflicts with the Last Two Days of Early Voting.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Manager’s Recommendation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447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11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 numCol="1"/>
          <a:lstStyle/>
          <a:p>
            <a:r>
              <a:rPr lang="en-US" sz="2400" dirty="0" smtClean="0"/>
              <a:t>To consider a request to use River Park, the David Price Farmers Market Pavilion, and other County property for Hog Day 2018 on November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which are also the last two days of early voting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Purpose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36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/>
              <a:t>Early Voting Schedule for the November 6, 2018 </a:t>
            </a:r>
            <a:r>
              <a:rPr lang="en-US" sz="2400" dirty="0" smtClean="0"/>
              <a:t>Election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Begins Wednesday, October 17, 2018</a:t>
            </a:r>
          </a:p>
          <a:p>
            <a:pPr lvl="1"/>
            <a:r>
              <a:rPr lang="en-US" sz="2000" dirty="0" smtClean="0"/>
              <a:t>Ends Saturday, November 3, 2018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Same Day Voter Registration at all Sites During Early Voting</a:t>
            </a:r>
            <a:endParaRPr lang="en-US" sz="2000" dirty="0"/>
          </a:p>
          <a:p>
            <a:pPr lvl="2"/>
            <a:endParaRPr lang="en-US" sz="16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Early Voting Schedule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85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 smtClean="0"/>
              <a:t>All </a:t>
            </a:r>
            <a:r>
              <a:rPr lang="en-US" sz="2400" dirty="0"/>
              <a:t>5 Early Voting Sites Are Open the Same Days and Hours 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BOARD </a:t>
            </a:r>
            <a:r>
              <a:rPr lang="en-US" sz="1600" dirty="0"/>
              <a:t>OF ELECTIONS - 208 S. CAMERON </a:t>
            </a:r>
            <a:r>
              <a:rPr lang="en-US" sz="1600" dirty="0" smtClean="0"/>
              <a:t>ST, </a:t>
            </a:r>
            <a:r>
              <a:rPr lang="en-US" sz="1600" dirty="0"/>
              <a:t>HILLSBOROUGH </a:t>
            </a:r>
            <a:endParaRPr lang="en-US" sz="1600" dirty="0" smtClean="0"/>
          </a:p>
          <a:p>
            <a:pPr lvl="2"/>
            <a:r>
              <a:rPr lang="en-US" sz="1600" dirty="0" smtClean="0"/>
              <a:t>CARRBORO </a:t>
            </a:r>
            <a:r>
              <a:rPr lang="en-US" sz="1600" dirty="0"/>
              <a:t>TOWN HALL, 301 W. MAIN ST, CARRBORO </a:t>
            </a:r>
            <a:endParaRPr lang="en-US" sz="1600" dirty="0" smtClean="0"/>
          </a:p>
          <a:p>
            <a:pPr lvl="2"/>
            <a:r>
              <a:rPr lang="en-US" sz="1600" dirty="0" smtClean="0"/>
              <a:t>CHAPEL </a:t>
            </a:r>
            <a:r>
              <a:rPr lang="en-US" sz="1600" dirty="0"/>
              <a:t>OF THE CROSS – 304 E. FRANKLIN ST, CHAPEL HILL </a:t>
            </a:r>
            <a:endParaRPr lang="en-US" sz="1600" dirty="0" smtClean="0"/>
          </a:p>
          <a:p>
            <a:pPr lvl="2"/>
            <a:r>
              <a:rPr lang="en-US" sz="1600" dirty="0" smtClean="0"/>
              <a:t>SEYMOUR </a:t>
            </a:r>
            <a:r>
              <a:rPr lang="en-US" sz="1600" dirty="0"/>
              <a:t>SENIOR CENTER – 2551 HOMESTEAD RD, CHAPEL HILL </a:t>
            </a:r>
            <a:endParaRPr lang="en-US" sz="1600" dirty="0" smtClean="0"/>
          </a:p>
          <a:p>
            <a:pPr lvl="2"/>
            <a:r>
              <a:rPr lang="en-US" sz="1600" dirty="0" smtClean="0"/>
              <a:t>EFLAND </a:t>
            </a:r>
            <a:r>
              <a:rPr lang="en-US" sz="1600" dirty="0"/>
              <a:t>RURITAN CLUB BUILDING – 3009 FORREST AVE, </a:t>
            </a:r>
            <a:r>
              <a:rPr lang="en-US" sz="1600" dirty="0" smtClean="0"/>
              <a:t>EFLAND</a:t>
            </a:r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Early Voting Locations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156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 smtClean="0"/>
              <a:t>Detailed Hours of Operation</a:t>
            </a:r>
            <a:endParaRPr lang="en-US" sz="2400" dirty="0"/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Wednesday </a:t>
            </a:r>
            <a:r>
              <a:rPr lang="en-US" sz="1600" dirty="0"/>
              <a:t>– Friday, Oct. 17 – Oct. 19, 7:00 a.m. – 7:00 p.m. </a:t>
            </a:r>
            <a:endParaRPr lang="en-US" sz="1600" dirty="0" smtClean="0"/>
          </a:p>
          <a:p>
            <a:pPr lvl="2"/>
            <a:r>
              <a:rPr lang="en-US" sz="1600" dirty="0" smtClean="0"/>
              <a:t>Saturday</a:t>
            </a:r>
            <a:r>
              <a:rPr lang="en-US" sz="1600" dirty="0"/>
              <a:t>, Oct. 20, 8:00 a.m. – 3:00 p.m. </a:t>
            </a:r>
            <a:endParaRPr lang="en-US" sz="1600" dirty="0" smtClean="0"/>
          </a:p>
          <a:p>
            <a:pPr lvl="2"/>
            <a:r>
              <a:rPr lang="en-US" sz="1600" dirty="0" smtClean="0"/>
              <a:t>Sunday</a:t>
            </a:r>
            <a:r>
              <a:rPr lang="en-US" sz="1600" dirty="0"/>
              <a:t>, Oct. 21, 1:00 p.m. – 3:00 p.m. </a:t>
            </a:r>
            <a:endParaRPr lang="en-US" sz="1600" dirty="0" smtClean="0"/>
          </a:p>
          <a:p>
            <a:pPr lvl="2"/>
            <a:r>
              <a:rPr lang="en-US" sz="1600" dirty="0" smtClean="0"/>
              <a:t>Monday </a:t>
            </a:r>
            <a:r>
              <a:rPr lang="en-US" sz="1600" dirty="0"/>
              <a:t>– Friday, Oct. 22 – Oct. 26, 7:00 a.m. – 7:00 p.m. </a:t>
            </a:r>
            <a:endParaRPr lang="en-US" sz="1600" dirty="0" smtClean="0"/>
          </a:p>
          <a:p>
            <a:pPr lvl="2"/>
            <a:r>
              <a:rPr lang="en-US" sz="1600" dirty="0" smtClean="0"/>
              <a:t>Saturday</a:t>
            </a:r>
            <a:r>
              <a:rPr lang="en-US" sz="1600" dirty="0"/>
              <a:t>, Oct. 27, 8:00 a.m. – 3:00 p.m. </a:t>
            </a:r>
            <a:endParaRPr lang="en-US" sz="1600" dirty="0" smtClean="0"/>
          </a:p>
          <a:p>
            <a:pPr lvl="2"/>
            <a:r>
              <a:rPr lang="en-US" sz="1600" dirty="0" smtClean="0"/>
              <a:t>Sunday</a:t>
            </a:r>
            <a:r>
              <a:rPr lang="en-US" sz="1600" dirty="0"/>
              <a:t>, Oct. 28, 1:00 p.m. – 3:00 p.m. </a:t>
            </a:r>
            <a:endParaRPr lang="en-US" sz="1600" dirty="0" smtClean="0"/>
          </a:p>
          <a:p>
            <a:pPr lvl="2"/>
            <a:r>
              <a:rPr lang="en-US" sz="1600" dirty="0" smtClean="0"/>
              <a:t>Monday </a:t>
            </a:r>
            <a:r>
              <a:rPr lang="en-US" sz="1600" dirty="0"/>
              <a:t>– Friday, Oct. 29 – Nov. 2, 7:00 a.m. – 7:00 p.m. </a:t>
            </a:r>
            <a:endParaRPr lang="en-US" sz="1600" dirty="0" smtClean="0"/>
          </a:p>
          <a:p>
            <a:pPr lvl="2"/>
            <a:r>
              <a:rPr lang="en-US" sz="1600" dirty="0" smtClean="0"/>
              <a:t>Saturday</a:t>
            </a:r>
            <a:r>
              <a:rPr lang="en-US" sz="1600" dirty="0"/>
              <a:t>, Nov. 3, 8:00 a.m. – 3:00 p.m. </a:t>
            </a:r>
            <a:endParaRPr lang="en-US" sz="1600" dirty="0" smtClean="0"/>
          </a:p>
          <a:p>
            <a:pPr lvl="2"/>
            <a:endParaRPr lang="en-US" sz="16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Early Voting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52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 smtClean="0"/>
              <a:t>Expected Voter Turnout at Board of Elections Site</a:t>
            </a:r>
            <a:endParaRPr lang="en-US" sz="24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Most Recent Midterm Election - November 2014</a:t>
            </a:r>
          </a:p>
          <a:p>
            <a:pPr lvl="2"/>
            <a:r>
              <a:rPr lang="en-US" sz="1600" dirty="0" smtClean="0"/>
              <a:t>Friday - </a:t>
            </a:r>
            <a:r>
              <a:rPr lang="en-US" sz="1600" dirty="0"/>
              <a:t>874 </a:t>
            </a:r>
            <a:endParaRPr lang="en-US" sz="1600" dirty="0" smtClean="0"/>
          </a:p>
          <a:p>
            <a:pPr lvl="3"/>
            <a:r>
              <a:rPr lang="en-US" sz="1200" dirty="0" smtClean="0"/>
              <a:t>Closed </a:t>
            </a:r>
            <a:r>
              <a:rPr lang="en-US" sz="1200" dirty="0"/>
              <a:t>at </a:t>
            </a:r>
            <a:r>
              <a:rPr lang="en-US" sz="1200" dirty="0" smtClean="0"/>
              <a:t>6:00 PM in 2014</a:t>
            </a:r>
          </a:p>
          <a:p>
            <a:pPr lvl="3"/>
            <a:r>
              <a:rPr lang="en-US" sz="1200" dirty="0" smtClean="0"/>
              <a:t>Open </a:t>
            </a:r>
            <a:r>
              <a:rPr lang="en-US" sz="1200" dirty="0"/>
              <a:t>until </a:t>
            </a:r>
            <a:r>
              <a:rPr lang="en-US" sz="1200" dirty="0" smtClean="0"/>
              <a:t>7:00 </a:t>
            </a:r>
            <a:r>
              <a:rPr lang="en-US" sz="1200" dirty="0"/>
              <a:t>pm in </a:t>
            </a:r>
            <a:r>
              <a:rPr lang="en-US" sz="1200" dirty="0" smtClean="0"/>
              <a:t>2018</a:t>
            </a:r>
          </a:p>
          <a:p>
            <a:pPr marL="1371600" lvl="3" indent="0">
              <a:buNone/>
            </a:pPr>
            <a:endParaRPr lang="en-US" sz="1200" dirty="0"/>
          </a:p>
          <a:p>
            <a:pPr lvl="2"/>
            <a:r>
              <a:rPr lang="en-US" sz="1600" dirty="0" smtClean="0"/>
              <a:t>Saturday - </a:t>
            </a:r>
            <a:r>
              <a:rPr lang="en-US" sz="1600" dirty="0"/>
              <a:t>872 </a:t>
            </a:r>
            <a:endParaRPr lang="en-US" sz="1600" dirty="0" smtClean="0"/>
          </a:p>
          <a:p>
            <a:pPr lvl="3"/>
            <a:r>
              <a:rPr lang="en-US" sz="1200" dirty="0" smtClean="0"/>
              <a:t>Closed </a:t>
            </a:r>
            <a:r>
              <a:rPr lang="en-US" sz="1200" dirty="0"/>
              <a:t>at </a:t>
            </a:r>
            <a:r>
              <a:rPr lang="en-US" sz="1200" dirty="0" smtClean="0"/>
              <a:t>1:00 PM in 2014</a:t>
            </a:r>
          </a:p>
          <a:p>
            <a:pPr lvl="3"/>
            <a:r>
              <a:rPr lang="en-US" sz="1200" dirty="0" smtClean="0"/>
              <a:t>Open until 3:00 PM in 2018</a:t>
            </a:r>
            <a:endParaRPr lang="en-US" sz="1200" dirty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Board of Elections Expects Higher Turnout in 2018</a:t>
            </a:r>
          </a:p>
          <a:p>
            <a:pPr lvl="2"/>
            <a:r>
              <a:rPr lang="en-US" sz="1600" dirty="0" smtClean="0"/>
              <a:t>Could Exceed 1,000 Voters per Day</a:t>
            </a:r>
          </a:p>
          <a:p>
            <a:pPr lvl="2"/>
            <a:r>
              <a:rPr lang="en-US" sz="1600" dirty="0" smtClean="0"/>
              <a:t>Letter from the Board of Elections Signed by All Four Members</a:t>
            </a:r>
          </a:p>
          <a:p>
            <a:pPr lvl="2"/>
            <a:r>
              <a:rPr lang="en-US" sz="1600" dirty="0" smtClean="0"/>
              <a:t>Request to Reschedule or Move Hog Day Festival</a:t>
            </a:r>
          </a:p>
          <a:p>
            <a:pPr lvl="2"/>
            <a:endParaRPr lang="en-US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Early Voting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61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 smtClean="0"/>
              <a:t>Rescheduled Due to Hurricane Florence</a:t>
            </a:r>
          </a:p>
          <a:p>
            <a:endParaRPr lang="en-US" sz="2400" dirty="0" smtClean="0"/>
          </a:p>
          <a:p>
            <a:r>
              <a:rPr lang="en-US" sz="2400" dirty="0" smtClean="0"/>
              <a:t>Hours of Operation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Friday, November 2, 2018</a:t>
            </a:r>
          </a:p>
          <a:p>
            <a:pPr lvl="2"/>
            <a:r>
              <a:rPr lang="en-US" sz="1600" dirty="0" smtClean="0"/>
              <a:t>6:00 PM to 10:00 PM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Saturday, November 3, 2018</a:t>
            </a:r>
          </a:p>
          <a:p>
            <a:pPr lvl="2"/>
            <a:r>
              <a:rPr lang="en-US" sz="1600" dirty="0" smtClean="0"/>
              <a:t>10:00 AM to 6:00 PM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Hog Day Festival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0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 smtClean="0"/>
              <a:t>County Facility Use – Granted by Permit</a:t>
            </a:r>
          </a:p>
          <a:p>
            <a:pPr lvl="1"/>
            <a:r>
              <a:rPr lang="en-US" sz="2000" dirty="0" smtClean="0"/>
              <a:t>River Park</a:t>
            </a:r>
          </a:p>
          <a:p>
            <a:pPr lvl="1"/>
            <a:r>
              <a:rPr lang="en-US" sz="2000" dirty="0" smtClean="0"/>
              <a:t>David Price Farmers Market Pavilion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Typical Site Plan </a:t>
            </a:r>
          </a:p>
          <a:p>
            <a:pPr lvl="1"/>
            <a:r>
              <a:rPr lang="en-US" sz="2000" dirty="0" smtClean="0"/>
              <a:t>Restricts Traffic Access to Board of Elections Building </a:t>
            </a:r>
          </a:p>
          <a:p>
            <a:pPr lvl="1"/>
            <a:r>
              <a:rPr lang="en-US" sz="2000" dirty="0" smtClean="0"/>
              <a:t>Uses Board of Elections Parking Lot for Vendor, Band, and Staff Parking</a:t>
            </a:r>
            <a:endParaRPr lang="en-US" sz="12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Hog Day Festival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11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400" dirty="0" smtClean="0"/>
              <a:t>Alternatives to Minimize Early Voting Conflict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Meeting with Event Organizer – October 1</a:t>
            </a:r>
          </a:p>
          <a:p>
            <a:pPr lvl="2"/>
            <a:r>
              <a:rPr lang="en-US" sz="1600" dirty="0" smtClean="0"/>
              <a:t>Rescheduling to Saturday/Sunday</a:t>
            </a:r>
          </a:p>
          <a:p>
            <a:pPr lvl="2"/>
            <a:r>
              <a:rPr lang="en-US" sz="1600" dirty="0" smtClean="0"/>
              <a:t>Rescheduling to Different Weekend</a:t>
            </a:r>
            <a:endParaRPr lang="en-US" sz="1600" dirty="0"/>
          </a:p>
          <a:p>
            <a:pPr lvl="2"/>
            <a:r>
              <a:rPr lang="en-US" sz="1600" dirty="0" smtClean="0"/>
              <a:t>Develop Access Management Plan – May be Subject to Board Approval</a:t>
            </a:r>
            <a:endParaRPr lang="en-US" sz="800" dirty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Organizing Committee – Rescheduling Not Feasible</a:t>
            </a:r>
          </a:p>
          <a:p>
            <a:pPr lvl="2"/>
            <a:r>
              <a:rPr lang="en-US" sz="1600" dirty="0" smtClean="0"/>
              <a:t>Organizers to Invited to Present Event Disruptions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New Access Management Plan</a:t>
            </a:r>
          </a:p>
          <a:p>
            <a:pPr lvl="2"/>
            <a:r>
              <a:rPr lang="en-US" sz="1600" dirty="0" smtClean="0"/>
              <a:t>Maintains Access to Board of Elections Building</a:t>
            </a:r>
          </a:p>
          <a:p>
            <a:pPr lvl="2"/>
            <a:r>
              <a:rPr lang="en-US" sz="1600" dirty="0" smtClean="0"/>
              <a:t>Eliminates Use of Board of Elections Parking Lot</a:t>
            </a:r>
          </a:p>
          <a:p>
            <a:pPr lvl="2"/>
            <a:r>
              <a:rPr lang="en-US" sz="1600" dirty="0" smtClean="0"/>
              <a:t>Booth to Encourage Voter Participation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2800" dirty="0" smtClean="0"/>
              <a:t>Hog Day Festival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494621"/>
            <a:ext cx="29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EFF7C7-A6B5-48C7-9EFB-661C8BE556B9}" type="slidenum">
              <a:rPr lang="en-US" sz="1000" smtClean="0"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1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22911</TotalTime>
  <Words>567</Words>
  <Application>Microsoft Office PowerPoint</Application>
  <PresentationFormat>On-screen Show (4:3)</PresentationFormat>
  <Paragraphs>107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Permitting the Use of County Facilities  Hog Day 2018 November 2nd and 3rd     Board of Orange County Commissioners Whitted Meeting Facility October 9, 2018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Todd McGee</cp:lastModifiedBy>
  <cp:revision>358</cp:revision>
  <cp:lastPrinted>2018-10-08T11:31:28Z</cp:lastPrinted>
  <dcterms:created xsi:type="dcterms:W3CDTF">2017-04-26T20:35:23Z</dcterms:created>
  <dcterms:modified xsi:type="dcterms:W3CDTF">2018-10-10T16:28:30Z</dcterms:modified>
</cp:coreProperties>
</file>